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381" autoAdjust="0"/>
  </p:normalViewPr>
  <p:slideViewPr>
    <p:cSldViewPr>
      <p:cViewPr varScale="1">
        <p:scale>
          <a:sx n="92" d="100"/>
          <a:sy n="92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3;&#1077;&#1085;&#1072;\Desktop\&#1053;&#1086;&#1074;&#1072;&#1103;%20&#1087;&#1072;&#1087;&#1082;&#1072;%20(7)\VID-20231015-WA0102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064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349" y="120087"/>
            <a:ext cx="7920880" cy="464742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Верхнекольцовский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детский  сад «Ромашка» 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Посвящение в отряд ЮПИД</a:t>
            </a:r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n w="18415" cmpd="sng">
                <a:solidFill>
                  <a:srgbClr val="66FF33"/>
                </a:solidFill>
                <a:prstDash val="solid"/>
              </a:ln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по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ПДД разновозрастной группе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(дети 3-х до 7 лет)</a:t>
            </a:r>
          </a:p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участием ЮПИД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Светофорик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0031" y="5099992"/>
            <a:ext cx="36632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Зимовейская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Е.И.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6549" y="6010255"/>
            <a:ext cx="64210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2023г.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183576"/>
      </p:ext>
    </p:extLst>
  </p:cSld>
  <p:clrMapOvr>
    <a:masterClrMapping/>
  </p:clrMapOvr>
  <p:transition advTm="52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деятельность «Рисование пальчиками»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03318"/>
            <a:ext cx="6122712" cy="45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775364"/>
      </p:ext>
    </p:extLst>
  </p:cSld>
  <p:clrMapOvr>
    <a:masterClrMapping/>
  </p:clrMapOvr>
  <p:transition advTm="524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50004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Вручение удостоверений пешеходов </a:t>
            </a: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31013-WA00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199947"/>
            <a:ext cx="5940425" cy="445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9583911"/>
      </p:ext>
    </p:extLst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024817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899149"/>
      </p:ext>
    </p:extLst>
  </p:cSld>
  <p:clrMapOvr>
    <a:masterClrMapping/>
  </p:clrMapOvr>
  <p:transition spd="slow" advTm="338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180582/0080-059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908721"/>
            <a:ext cx="7960398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</a:p>
          <a:p>
            <a:pPr algn="ctr"/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Закрепить знания детей о цветах светофора, дорожных знаков, видов транспорта.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Развивать навыки сотворчества, содружества и внимания.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Воспитывать в ребенке грамотного пешехода.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843540"/>
      </p:ext>
    </p:extLst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425" y="6926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Видео-ролик выступления ЮПИД «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Светофорик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ID-20231015-WA010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571612"/>
            <a:ext cx="5429288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053807"/>
      </p:ext>
    </p:extLst>
  </p:cSld>
  <p:clrMapOvr>
    <a:masterClrMapping/>
  </p:clrMapOvr>
  <p:transition advTm="139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20" y="1653771"/>
            <a:ext cx="8347373" cy="544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волшебную страну               разноцветных огоньков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5567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9261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4282" y="1741458"/>
            <a:ext cx="412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добавлялка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«Цвета светофора»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s://serpantinidey.ru/img/cms/thdmi2wyuh98twgw9o0pi8zxjm50s7l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24"/>
          <a:stretch/>
        </p:blipFill>
        <p:spPr bwMode="auto">
          <a:xfrm>
            <a:off x="4933706" y="2295456"/>
            <a:ext cx="3982372" cy="39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sun9-47.userapi.com/impg/D3YXKr7vIZiUr4jgAeqFDCZbnaa03XQk1vB7og/xQ8pKW5L9hs.jpg?size=810x1080&amp;quality=95&amp;sign=57e56815043021293f6fc7aef8332744&amp;type=album"/>
          <p:cNvPicPr/>
          <p:nvPr/>
        </p:nvPicPr>
        <p:blipFill>
          <a:blip r:embed="rId3"/>
          <a:srcRect t="9856" b="28846"/>
          <a:stretch>
            <a:fillRect/>
          </a:stretch>
        </p:blipFill>
        <p:spPr bwMode="auto">
          <a:xfrm>
            <a:off x="714348" y="2285992"/>
            <a:ext cx="4327534" cy="392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24045"/>
      </p:ext>
    </p:extLst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«Переходим по пешеходному переходу»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78"/>
          <a:stretch>
            <a:fillRect/>
          </a:stretch>
        </p:blipFill>
        <p:spPr>
          <a:xfrm>
            <a:off x="1142976" y="1285860"/>
            <a:ext cx="384803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s://memorado.ru/wp-content/uploads/c/e/1/ce1d8bd0bce9aafcd9217f34551259f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5"/>
            <a:ext cx="3071834" cy="4379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7818924"/>
      </p:ext>
    </p:extLst>
  </p:cSld>
  <p:clrMapOvr>
    <a:masterClrMapping/>
  </p:clrMapOvr>
  <p:transition advTm="524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14356"/>
            <a:ext cx="781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Игра-задание «Найди правильный светофор»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500174"/>
            <a:ext cx="3381840" cy="459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s://cf2.ppt-online.org/files2/slide/m/MXpCE9v0gUPiRxIFtQZzeT6Djd4NrKh5371mkJ/slid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012036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4321512"/>
      </p:ext>
    </p:extLst>
  </p:cSld>
  <p:clrMapOvr>
    <a:masterClrMapping/>
  </p:clrMapOvr>
  <p:transition advTm="542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9" y="857232"/>
            <a:ext cx="781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«Угадай  дорожный знак»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63" r="30757" b="13387"/>
          <a:stretch/>
        </p:blipFill>
        <p:spPr>
          <a:xfrm>
            <a:off x="357158" y="1571612"/>
            <a:ext cx="257176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spec.sasovo4.russia-sad.ru/upload/photo/19-05-23/38_10_31_40_pDUP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5" y="1643050"/>
            <a:ext cx="4762533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8092366"/>
      </p:ext>
    </p:extLst>
  </p:cSld>
  <p:clrMapOvr>
    <a:masterClrMapping/>
  </p:clrMapOvr>
  <p:transition advTm="503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Слушаем советы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светофорика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31017_154539.jpg"/>
          <p:cNvPicPr/>
          <p:nvPr/>
        </p:nvPicPr>
        <p:blipFill>
          <a:blip r:embed="rId2" cstate="print"/>
          <a:srcRect l="14110" r="4757"/>
          <a:stretch>
            <a:fillRect/>
          </a:stretch>
        </p:blipFill>
        <p:spPr bwMode="auto">
          <a:xfrm>
            <a:off x="642910" y="1500174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9576184"/>
      </p:ext>
    </p:extLst>
  </p:cSld>
  <p:clrMapOvr>
    <a:masterClrMapping/>
  </p:clrMapOvr>
  <p:transition advTm="532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183" y="69269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Игра-лото «Виды транспорта»  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51" r="6427"/>
          <a:stretch>
            <a:fillRect/>
          </a:stretch>
        </p:blipFill>
        <p:spPr>
          <a:xfrm>
            <a:off x="714348" y="1643050"/>
            <a:ext cx="5964499" cy="408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9918854"/>
      </p:ext>
    </p:extLst>
  </p:cSld>
  <p:clrMapOvr>
    <a:masterClrMapping/>
  </p:clrMapOvr>
  <p:transition spd="slow" advTm="5367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114</Words>
  <Application>Microsoft Office PowerPoint</Application>
  <PresentationFormat>Экран (4:3)</PresentationFormat>
  <Paragraphs>28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                                 Путешествие волшебную страну               разноцветных огоньков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Алена</cp:lastModifiedBy>
  <cp:revision>24</cp:revision>
  <dcterms:created xsi:type="dcterms:W3CDTF">2020-02-19T14:31:00Z</dcterms:created>
  <dcterms:modified xsi:type="dcterms:W3CDTF">2023-10-17T14:54:06Z</dcterms:modified>
</cp:coreProperties>
</file>